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6F3C-D86D-4E55-9CF5-BD0244C1BFC1}" type="datetimeFigureOut">
              <a:rPr lang="es-CO" smtClean="0"/>
              <a:t>28/04/2015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B016E-0676-46BC-B783-95C535008AA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3077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6F3C-D86D-4E55-9CF5-BD0244C1BFC1}" type="datetimeFigureOut">
              <a:rPr lang="es-CO" smtClean="0"/>
              <a:t>28/04/2015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B016E-0676-46BC-B783-95C535008AA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1795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6F3C-D86D-4E55-9CF5-BD0244C1BFC1}" type="datetimeFigureOut">
              <a:rPr lang="es-CO" smtClean="0"/>
              <a:t>28/04/2015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B016E-0676-46BC-B783-95C535008AA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8661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6F3C-D86D-4E55-9CF5-BD0244C1BFC1}" type="datetimeFigureOut">
              <a:rPr lang="es-CO" smtClean="0"/>
              <a:t>28/04/2015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B016E-0676-46BC-B783-95C535008AA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25371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6F3C-D86D-4E55-9CF5-BD0244C1BFC1}" type="datetimeFigureOut">
              <a:rPr lang="es-CO" smtClean="0"/>
              <a:t>28/04/2015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B016E-0676-46BC-B783-95C535008AA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329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6F3C-D86D-4E55-9CF5-BD0244C1BFC1}" type="datetimeFigureOut">
              <a:rPr lang="es-CO" smtClean="0"/>
              <a:t>28/04/2015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B016E-0676-46BC-B783-95C535008AA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8256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6F3C-D86D-4E55-9CF5-BD0244C1BFC1}" type="datetimeFigureOut">
              <a:rPr lang="es-CO" smtClean="0"/>
              <a:t>28/04/2015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B016E-0676-46BC-B783-95C535008AA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2782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6F3C-D86D-4E55-9CF5-BD0244C1BFC1}" type="datetimeFigureOut">
              <a:rPr lang="es-CO" smtClean="0"/>
              <a:t>28/04/2015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B016E-0676-46BC-B783-95C535008AA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24354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6F3C-D86D-4E55-9CF5-BD0244C1BFC1}" type="datetimeFigureOut">
              <a:rPr lang="es-CO" smtClean="0"/>
              <a:t>28/04/2015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B016E-0676-46BC-B783-95C535008AA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63956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6F3C-D86D-4E55-9CF5-BD0244C1BFC1}" type="datetimeFigureOut">
              <a:rPr lang="es-CO" smtClean="0"/>
              <a:t>28/04/2015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B016E-0676-46BC-B783-95C535008AA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50696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A6F3C-D86D-4E55-9CF5-BD0244C1BFC1}" type="datetimeFigureOut">
              <a:rPr lang="es-CO" smtClean="0"/>
              <a:t>28/04/2015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B016E-0676-46BC-B783-95C535008AA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2046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A6F3C-D86D-4E55-9CF5-BD0244C1BFC1}" type="datetimeFigureOut">
              <a:rPr lang="es-CO" smtClean="0"/>
              <a:t>28/04/2015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B016E-0676-46BC-B783-95C535008AA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6358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7099"/>
            <a:ext cx="7772400" cy="1470025"/>
          </a:xfrm>
        </p:spPr>
        <p:txBody>
          <a:bodyPr/>
          <a:lstStyle/>
          <a:p>
            <a:r>
              <a:rPr lang="es-ES" dirty="0" smtClean="0"/>
              <a:t>Robo de identidad en internet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6400800" cy="4824536"/>
          </a:xfrm>
        </p:spPr>
        <p:txBody>
          <a:bodyPr>
            <a:normAutofit fontScale="70000" lnSpcReduction="20000"/>
          </a:bodyPr>
          <a:lstStyle/>
          <a:p>
            <a:r>
              <a:rPr lang="es-ES" dirty="0" smtClean="0"/>
              <a:t>Alejandro Gamboa Ortiz</a:t>
            </a:r>
          </a:p>
          <a:p>
            <a:r>
              <a:rPr lang="es-ES" dirty="0" smtClean="0"/>
              <a:t>Juan Felipe Fajardo Cano</a:t>
            </a:r>
          </a:p>
          <a:p>
            <a:r>
              <a:rPr lang="es-ES" dirty="0" smtClean="0"/>
              <a:t>9º C</a:t>
            </a:r>
          </a:p>
          <a:p>
            <a:endParaRPr lang="es-ES" dirty="0"/>
          </a:p>
          <a:p>
            <a:r>
              <a:rPr lang="es-ES" dirty="0" smtClean="0"/>
              <a:t>Robo de identidad elaborado para el área de tecnología e informática</a:t>
            </a:r>
          </a:p>
          <a:p>
            <a:r>
              <a:rPr lang="es-ES" dirty="0" smtClean="0"/>
              <a:t>Docente</a:t>
            </a:r>
          </a:p>
          <a:p>
            <a:r>
              <a:rPr lang="es-ES" dirty="0" smtClean="0"/>
              <a:t>Carlos Fernández</a:t>
            </a:r>
          </a:p>
          <a:p>
            <a:endParaRPr lang="es-ES" dirty="0"/>
          </a:p>
          <a:p>
            <a:r>
              <a:rPr lang="es-ES" dirty="0" smtClean="0"/>
              <a:t>I.E La Salle de Campoamor</a:t>
            </a:r>
          </a:p>
          <a:p>
            <a:r>
              <a:rPr lang="es-ES" dirty="0" smtClean="0"/>
              <a:t>Tecnología e informática</a:t>
            </a:r>
          </a:p>
          <a:p>
            <a:r>
              <a:rPr lang="es-ES" dirty="0" smtClean="0"/>
              <a:t>2015</a:t>
            </a:r>
          </a:p>
          <a:p>
            <a:r>
              <a:rPr lang="es-ES" dirty="0" smtClean="0"/>
              <a:t>Medellín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2360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inta perforada"/>
          <p:cNvSpPr/>
          <p:nvPr/>
        </p:nvSpPr>
        <p:spPr>
          <a:xfrm>
            <a:off x="2699792" y="260648"/>
            <a:ext cx="3816424" cy="1728192"/>
          </a:xfrm>
          <a:prstGeom prst="flowChartPunchedTap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dobe Kaiti Std R" pitchFamily="18" charset="-128"/>
                <a:ea typeface="Adobe Kaiti Std R" pitchFamily="18" charset="-128"/>
              </a:rPr>
              <a:t>Robo de identidad</a:t>
            </a:r>
            <a:endParaRPr lang="es-CO" sz="3200" dirty="0">
              <a:latin typeface="Adobe Kaiti Std R" pitchFamily="18" charset="-128"/>
              <a:ea typeface="Adobe Kaiti Std R" pitchFamily="18" charset="-128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93711" y="2573018"/>
            <a:ext cx="2259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/>
              <a:t>Consejos</a:t>
            </a:r>
            <a:endParaRPr lang="es-CO" sz="2400" dirty="0"/>
          </a:p>
        </p:txBody>
      </p:sp>
      <p:sp>
        <p:nvSpPr>
          <p:cNvPr id="15" name="14 Rectángulo"/>
          <p:cNvSpPr/>
          <p:nvPr/>
        </p:nvSpPr>
        <p:spPr>
          <a:xfrm>
            <a:off x="467544" y="3356992"/>
            <a:ext cx="2232248" cy="338437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s-MX" sz="1400" dirty="0" smtClean="0"/>
          </a:p>
          <a:p>
            <a:pPr lvl="0"/>
            <a:endParaRPr lang="es-MX" sz="1400" dirty="0"/>
          </a:p>
          <a:p>
            <a:pPr lvl="0"/>
            <a:endParaRPr lang="es-MX" sz="1400" dirty="0" smtClean="0"/>
          </a:p>
          <a:p>
            <a:pPr lvl="0"/>
            <a:endParaRPr lang="es-MX" sz="1400" dirty="0"/>
          </a:p>
          <a:p>
            <a:pPr lvl="0"/>
            <a:r>
              <a:rPr lang="es-MX" sz="1400" dirty="0" smtClean="0"/>
              <a:t> -No </a:t>
            </a:r>
            <a:r>
              <a:rPr lang="es-MX" sz="1400" dirty="0"/>
              <a:t>des información personal </a:t>
            </a:r>
            <a:r>
              <a:rPr lang="es-MX" sz="1400" dirty="0" smtClean="0"/>
              <a:t>en </a:t>
            </a:r>
            <a:r>
              <a:rPr lang="es-MX" sz="1400" dirty="0"/>
              <a:t>encuestas telefónicas o electrónicas</a:t>
            </a:r>
            <a:r>
              <a:rPr lang="es-MX" sz="1400" dirty="0" smtClean="0"/>
              <a:t>.</a:t>
            </a:r>
          </a:p>
          <a:p>
            <a:r>
              <a:rPr lang="es-MX" sz="1400" dirty="0" smtClean="0"/>
              <a:t>-Evita </a:t>
            </a:r>
            <a:r>
              <a:rPr lang="es-MX" sz="1400" dirty="0"/>
              <a:t>ingresar tu nombre de usuario y contraseñas en links que te lleguen por correo </a:t>
            </a:r>
            <a:r>
              <a:rPr lang="es-MX" sz="1400" dirty="0" smtClean="0"/>
              <a:t>electrónico.</a:t>
            </a:r>
          </a:p>
          <a:p>
            <a:pPr lvl="0"/>
            <a:r>
              <a:rPr lang="es-MX" sz="1400" dirty="0" smtClean="0"/>
              <a:t>-Tus </a:t>
            </a:r>
            <a:r>
              <a:rPr lang="es-MX" sz="1400" dirty="0"/>
              <a:t>contraseñas son privadas, no las compartas con nadie y cámbialas frecuentemente</a:t>
            </a:r>
            <a:r>
              <a:rPr lang="es-MX" sz="1400" dirty="0" smtClean="0"/>
              <a:t>.</a:t>
            </a:r>
          </a:p>
          <a:p>
            <a:r>
              <a:rPr lang="es-MX" sz="1400" dirty="0" smtClean="0"/>
              <a:t>-</a:t>
            </a:r>
            <a:r>
              <a:rPr lang="es-MX" sz="1400" dirty="0"/>
              <a:t>Cierra siempre las </a:t>
            </a:r>
            <a:r>
              <a:rPr lang="es-MX" sz="1400" dirty="0" smtClean="0"/>
              <a:t>sesiones, sin </a:t>
            </a:r>
            <a:r>
              <a:rPr lang="es-MX" sz="1400" dirty="0"/>
              <a:t>importar que uses tu computador personal o computadores compartidos.</a:t>
            </a:r>
            <a:endParaRPr lang="es-CO" sz="1400" dirty="0"/>
          </a:p>
          <a:p>
            <a:pPr lvl="0"/>
            <a:endParaRPr lang="es-CO" sz="1400" dirty="0"/>
          </a:p>
          <a:p>
            <a:endParaRPr lang="es-MX" sz="1400" dirty="0" smtClean="0"/>
          </a:p>
          <a:p>
            <a:endParaRPr lang="es-CO" sz="1400" dirty="0"/>
          </a:p>
          <a:p>
            <a:pPr lvl="0"/>
            <a:endParaRPr lang="es-CO" sz="1400" dirty="0"/>
          </a:p>
        </p:txBody>
      </p:sp>
      <p:sp>
        <p:nvSpPr>
          <p:cNvPr id="16" name="15 Rectángulo redondeado"/>
          <p:cNvSpPr/>
          <p:nvPr/>
        </p:nvSpPr>
        <p:spPr>
          <a:xfrm>
            <a:off x="467544" y="2573018"/>
            <a:ext cx="2232248" cy="461665"/>
          </a:xfrm>
          <a:prstGeom prst="roundRect">
            <a:avLst/>
          </a:prstGeom>
          <a:solidFill>
            <a:schemeClr val="tx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Consejos</a:t>
            </a:r>
            <a:endParaRPr lang="es-CO" sz="2400" dirty="0"/>
          </a:p>
        </p:txBody>
      </p:sp>
      <p:sp>
        <p:nvSpPr>
          <p:cNvPr id="17" name="16 Rectángulo redondeado"/>
          <p:cNvSpPr/>
          <p:nvPr/>
        </p:nvSpPr>
        <p:spPr>
          <a:xfrm>
            <a:off x="6516216" y="2588434"/>
            <a:ext cx="2232248" cy="461665"/>
          </a:xfrm>
          <a:prstGeom prst="roundRect">
            <a:avLst/>
          </a:prstGeom>
          <a:solidFill>
            <a:srgbClr val="00B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/>
              <a:t>Definición</a:t>
            </a:r>
            <a:endParaRPr lang="es-CO" sz="2000" dirty="0"/>
          </a:p>
        </p:txBody>
      </p:sp>
      <p:sp>
        <p:nvSpPr>
          <p:cNvPr id="18" name="17 Rectángulo"/>
          <p:cNvSpPr/>
          <p:nvPr/>
        </p:nvSpPr>
        <p:spPr>
          <a:xfrm>
            <a:off x="6516216" y="3356992"/>
            <a:ext cx="2259834" cy="3384376"/>
          </a:xfrm>
          <a:prstGeom prst="rect">
            <a:avLst/>
          </a:prstGeom>
          <a:solidFill>
            <a:srgbClr val="00B0F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i="1" dirty="0"/>
              <a:t>El robo de identidad </a:t>
            </a:r>
            <a:r>
              <a:rPr lang="es-MX" dirty="0"/>
              <a:t>es cualquier clase de fraude que dé como resultado la pérdida de datos personales, como por ejemplo contraseñas, nombres de usuario, información bancaria o números de tarjetas de crédito.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524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5">
                    <a:lumMod val="75000"/>
                  </a:schemeClr>
                </a:solidFill>
                <a:latin typeface="Adobe Myungjo Std M" pitchFamily="18" charset="-128"/>
                <a:ea typeface="Adobe Myungjo Std M" pitchFamily="18" charset="-128"/>
              </a:rPr>
              <a:t>Conclusiones</a:t>
            </a:r>
            <a:endParaRPr lang="es-CO" dirty="0">
              <a:solidFill>
                <a:schemeClr val="accent5">
                  <a:lumMod val="75000"/>
                </a:schemeClr>
              </a:solidFill>
              <a:latin typeface="Adobe Myungjo Std M" pitchFamily="18" charset="-128"/>
              <a:ea typeface="Adobe Myungjo Std M" pitchFamily="18" charset="-128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s-ES" dirty="0" smtClean="0"/>
              <a:t>No debemos confiar de las cosas que nos ofrecen por internet.</a:t>
            </a:r>
            <a:endParaRPr lang="es-ES" dirty="0"/>
          </a:p>
          <a:p>
            <a:pPr marL="514350" indent="-514350">
              <a:buAutoNum type="arabicPeriod"/>
            </a:pPr>
            <a:r>
              <a:rPr lang="es-ES" dirty="0" smtClean="0"/>
              <a:t>Debemos ser cuidadosos con la información que damos por la web.</a:t>
            </a:r>
          </a:p>
          <a:p>
            <a:pPr marL="514350" indent="-514350">
              <a:buAutoNum type="arabicPeriod"/>
            </a:pPr>
            <a:r>
              <a:rPr lang="es-ES" dirty="0" smtClean="0"/>
              <a:t>Debemos estar en constante vigilancia con nuestros documentos que tengan nuestra firma.</a:t>
            </a:r>
            <a:endParaRPr lang="es-CO" dirty="0" smtClean="0"/>
          </a:p>
        </p:txBody>
      </p:sp>
    </p:spTree>
    <p:extLst>
      <p:ext uri="{BB962C8B-B14F-4D97-AF65-F5344CB8AC3E}">
        <p14:creationId xmlns:p14="http://schemas.microsoft.com/office/powerpoint/2010/main" val="285213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181</Words>
  <Application>Microsoft Office PowerPoint</Application>
  <PresentationFormat>Presentación en pantalla (4:3)</PresentationFormat>
  <Paragraphs>32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Robo de identidad en internet</vt:lpstr>
      <vt:lpstr>Presentación de PowerPoint</vt:lpstr>
      <vt:lpstr>Conclusiones</vt:lpstr>
    </vt:vector>
  </TitlesOfParts>
  <Company>Secretaria de Educacion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Robo de identidad en internet</dc:title>
  <dc:creator>IE</dc:creator>
  <cp:lastModifiedBy>IE</cp:lastModifiedBy>
  <cp:revision>5</cp:revision>
  <dcterms:created xsi:type="dcterms:W3CDTF">2015-04-29T00:29:53Z</dcterms:created>
  <dcterms:modified xsi:type="dcterms:W3CDTF">2015-04-29T01:16:44Z</dcterms:modified>
</cp:coreProperties>
</file>